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78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DB7BD-70EF-4D42-88FB-EC4C28D9BD9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6C0E8-5A5F-4606-89FE-D0C5A8AEA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Episode II:</a:t>
            </a:r>
          </a:p>
          <a:p>
            <a:r>
              <a:rPr lang="en-US" dirty="0" smtClean="0"/>
              <a:t>Parts of a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Direct Object 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objects can also follow </a:t>
            </a:r>
            <a:r>
              <a:rPr lang="en-US" dirty="0" err="1" smtClean="0"/>
              <a:t>verbals</a:t>
            </a:r>
            <a:r>
              <a:rPr lang="en-US" dirty="0" smtClean="0"/>
              <a:t> (infinitives, gerunds and participles).</a:t>
            </a:r>
          </a:p>
          <a:p>
            <a:pPr lvl="1"/>
            <a:r>
              <a:rPr lang="en-US" dirty="0" smtClean="0"/>
              <a:t>To see my new car, Bob entered the garage.</a:t>
            </a:r>
          </a:p>
          <a:p>
            <a:pPr lvl="2"/>
            <a:r>
              <a:rPr lang="en-US" dirty="0" smtClean="0"/>
              <a:t>Verbal (infinitive) = to see; direct object = my new car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More about this is coming in Episode III: Phrases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have an indirect object, a sentence must first have a direct object.</a:t>
            </a:r>
          </a:p>
          <a:p>
            <a:r>
              <a:rPr lang="en-US" dirty="0" smtClean="0"/>
              <a:t>The indirect object answers the question “to what or whom?”, or the question “for what or whom?” about the direct object.</a:t>
            </a:r>
          </a:p>
          <a:p>
            <a:pPr lvl="1"/>
            <a:r>
              <a:rPr lang="en-US" dirty="0" smtClean="0"/>
              <a:t>Mark passed the ball to George.</a:t>
            </a:r>
          </a:p>
          <a:p>
            <a:pPr lvl="2"/>
            <a:r>
              <a:rPr lang="en-US" dirty="0" smtClean="0"/>
              <a:t>Passed what? </a:t>
            </a:r>
            <a:r>
              <a:rPr lang="en-US" b="1" dirty="0" smtClean="0"/>
              <a:t>The ball </a:t>
            </a:r>
            <a:r>
              <a:rPr lang="en-US" dirty="0" smtClean="0"/>
              <a:t>= direct object</a:t>
            </a:r>
          </a:p>
          <a:p>
            <a:pPr lvl="2"/>
            <a:r>
              <a:rPr lang="en-US" dirty="0" smtClean="0"/>
              <a:t>Passed the ball to whom? </a:t>
            </a:r>
            <a:r>
              <a:rPr lang="en-US" b="1" dirty="0" smtClean="0"/>
              <a:t>George</a:t>
            </a:r>
            <a:r>
              <a:rPr lang="en-US" dirty="0" smtClean="0"/>
              <a:t> = indirect object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Tony paid the mechanic $200 to fix the brakes.</a:t>
            </a:r>
          </a:p>
          <a:p>
            <a:pPr lvl="1"/>
            <a:r>
              <a:rPr lang="en-US" dirty="0" smtClean="0"/>
              <a:t>Paid what?</a:t>
            </a:r>
            <a:r>
              <a:rPr lang="en-US" b="1" dirty="0" smtClean="0"/>
              <a:t> $200 </a:t>
            </a:r>
            <a:r>
              <a:rPr lang="en-US" dirty="0" smtClean="0"/>
              <a:t>= Direct Object</a:t>
            </a:r>
          </a:p>
          <a:p>
            <a:pPr lvl="1"/>
            <a:r>
              <a:rPr lang="en-US" dirty="0" smtClean="0"/>
              <a:t>Paid the money to whom? </a:t>
            </a:r>
            <a:r>
              <a:rPr lang="en-US" b="1" dirty="0" smtClean="0"/>
              <a:t>The mechanic </a:t>
            </a:r>
            <a:r>
              <a:rPr lang="en-US" dirty="0" smtClean="0"/>
              <a:t>= Indirect Object</a:t>
            </a:r>
          </a:p>
          <a:p>
            <a:r>
              <a:rPr lang="en-US" dirty="0" smtClean="0"/>
              <a:t>Jan handed me a stapler.</a:t>
            </a:r>
          </a:p>
          <a:p>
            <a:pPr lvl="1"/>
            <a:r>
              <a:rPr lang="en-US" dirty="0" smtClean="0"/>
              <a:t>Handed what? </a:t>
            </a:r>
            <a:r>
              <a:rPr lang="en-US" b="1" dirty="0" smtClean="0"/>
              <a:t>A stapler </a:t>
            </a:r>
            <a:r>
              <a:rPr lang="en-US" dirty="0" smtClean="0"/>
              <a:t>(Direct object)</a:t>
            </a:r>
          </a:p>
          <a:p>
            <a:pPr lvl="1"/>
            <a:r>
              <a:rPr lang="en-US" dirty="0" smtClean="0"/>
              <a:t>Handed it to whom? To </a:t>
            </a:r>
            <a:r>
              <a:rPr lang="en-US" b="1" dirty="0" smtClean="0"/>
              <a:t>me</a:t>
            </a:r>
            <a:r>
              <a:rPr lang="en-US" dirty="0" smtClean="0"/>
              <a:t>. (Indirect object)</a:t>
            </a:r>
          </a:p>
          <a:p>
            <a:r>
              <a:rPr lang="en-US" dirty="0" smtClean="0"/>
              <a:t>She bought Kyle a sandwich.</a:t>
            </a:r>
          </a:p>
          <a:p>
            <a:pPr lvl="1"/>
            <a:r>
              <a:rPr lang="en-US" dirty="0" smtClean="0"/>
              <a:t>Bought what? </a:t>
            </a:r>
            <a:r>
              <a:rPr lang="en-US" b="1" dirty="0" smtClean="0"/>
              <a:t>A sandwich </a:t>
            </a:r>
            <a:r>
              <a:rPr lang="en-US" dirty="0" smtClean="0"/>
              <a:t>(D.O.)</a:t>
            </a:r>
            <a:endParaRPr lang="en-US" b="1" dirty="0" smtClean="0"/>
          </a:p>
          <a:p>
            <a:pPr lvl="1"/>
            <a:r>
              <a:rPr lang="en-US" dirty="0" smtClean="0"/>
              <a:t>Bought it for whom? For Kyle (I.O.)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Complements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 complements follow direct objects and describe or identify them by answering the question “What?”. Object complements can be adjectives, nouns, or pronouns.</a:t>
            </a:r>
          </a:p>
          <a:p>
            <a:endParaRPr lang="en-US" dirty="0"/>
          </a:p>
          <a:p>
            <a:r>
              <a:rPr lang="en-US" dirty="0" smtClean="0"/>
              <a:t>They are often used with the following verbs:</a:t>
            </a:r>
          </a:p>
          <a:p>
            <a:pPr lvl="1"/>
            <a:r>
              <a:rPr lang="en-US" dirty="0" smtClean="0"/>
              <a:t>Think, call, find, appoint, elect, make, name, choose.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Complement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He thought the trial useless. </a:t>
            </a:r>
            <a:endParaRPr lang="en-US" dirty="0"/>
          </a:p>
          <a:p>
            <a:pPr lvl="1"/>
            <a:r>
              <a:rPr lang="en-US" dirty="0" smtClean="0"/>
              <a:t>He thought what? The trial – direct object.</a:t>
            </a:r>
          </a:p>
          <a:p>
            <a:pPr lvl="1"/>
            <a:r>
              <a:rPr lang="en-US" dirty="0" smtClean="0"/>
              <a:t>He thought the trial what? Useless- object complement </a:t>
            </a:r>
          </a:p>
          <a:p>
            <a:pPr lvl="2"/>
            <a:r>
              <a:rPr lang="en-US" dirty="0" smtClean="0"/>
              <a:t>Since “useless” describes a noun (trial), it is an adjective.</a:t>
            </a:r>
          </a:p>
          <a:p>
            <a:r>
              <a:rPr lang="en-US" dirty="0" smtClean="0"/>
              <a:t>They named her Queen for a day.</a:t>
            </a:r>
          </a:p>
          <a:p>
            <a:pPr lvl="1"/>
            <a:r>
              <a:rPr lang="en-US" dirty="0" smtClean="0"/>
              <a:t>They named who? Her- direct object</a:t>
            </a:r>
          </a:p>
          <a:p>
            <a:pPr lvl="1"/>
            <a:r>
              <a:rPr lang="en-US" dirty="0" smtClean="0"/>
              <a:t>They named her what? Queen - object complement (Queen is a noun)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O.C.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job yours.</a:t>
            </a:r>
          </a:p>
          <a:p>
            <a:pPr lvl="1"/>
            <a:r>
              <a:rPr lang="en-US" dirty="0" smtClean="0"/>
              <a:t>Consider what? The job (</a:t>
            </a:r>
            <a:r>
              <a:rPr lang="en-US" dirty="0" err="1" smtClean="0"/>
              <a:t>d.o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Consider the job what? Yours (object complement...and it’s a pronoun)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Complements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 complements identify or describe subjects.</a:t>
            </a:r>
          </a:p>
          <a:p>
            <a:r>
              <a:rPr lang="en-US" dirty="0" smtClean="0"/>
              <a:t>Predicate nominatives (or predicate nouns) are one kind of subject complement. They can follow any linking verb (Episode I: Parts of Speech). They identify the subject:</a:t>
            </a:r>
          </a:p>
          <a:p>
            <a:pPr lvl="1"/>
            <a:r>
              <a:rPr lang="en-US" dirty="0" err="1" smtClean="0"/>
              <a:t>Kiri</a:t>
            </a:r>
            <a:r>
              <a:rPr lang="en-US" dirty="0" smtClean="0"/>
              <a:t> Te </a:t>
            </a:r>
            <a:r>
              <a:rPr lang="en-US" dirty="0" err="1" smtClean="0"/>
              <a:t>Kanawa</a:t>
            </a:r>
            <a:r>
              <a:rPr lang="en-US" dirty="0" smtClean="0"/>
              <a:t> is </a:t>
            </a:r>
            <a:r>
              <a:rPr lang="en-US" b="1" dirty="0" smtClean="0"/>
              <a:t>a Maori.</a:t>
            </a:r>
          </a:p>
          <a:p>
            <a:pPr lvl="1"/>
            <a:r>
              <a:rPr lang="en-US" dirty="0" smtClean="0"/>
              <a:t>She has become </a:t>
            </a:r>
            <a:r>
              <a:rPr lang="en-US" b="1" dirty="0" smtClean="0"/>
              <a:t>a diva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Subject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Predicate adjectives are another type of subject complement. They describe the subject and must follow a linking verb.</a:t>
            </a:r>
          </a:p>
          <a:p>
            <a:pPr lvl="1"/>
            <a:r>
              <a:rPr lang="en-US" dirty="0" smtClean="0"/>
              <a:t>Julie’s boss seemed </a:t>
            </a:r>
            <a:r>
              <a:rPr lang="en-US" b="1" dirty="0" smtClean="0"/>
              <a:t>angry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She also looked </a:t>
            </a:r>
            <a:r>
              <a:rPr lang="en-US" b="1" dirty="0" smtClean="0"/>
              <a:t>tired and overworked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Sentence?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In order to be a sentence, a group of words needs several things:</a:t>
            </a:r>
          </a:p>
          <a:p>
            <a:pPr lvl="1"/>
            <a:r>
              <a:rPr lang="en-US" dirty="0" smtClean="0"/>
              <a:t>A subject (may be “understood”)</a:t>
            </a:r>
          </a:p>
          <a:p>
            <a:pPr lvl="1"/>
            <a:r>
              <a:rPr lang="en-US" dirty="0" smtClean="0"/>
              <a:t>A predicate</a:t>
            </a:r>
          </a:p>
          <a:p>
            <a:pPr lvl="1"/>
            <a:r>
              <a:rPr lang="en-US" dirty="0" smtClean="0"/>
              <a:t>A complete thought (and only ONE of these)</a:t>
            </a:r>
          </a:p>
          <a:p>
            <a:r>
              <a:rPr lang="en-US" dirty="0" smtClean="0"/>
              <a:t>Also, it must BEGIN with a capital letter and</a:t>
            </a:r>
          </a:p>
          <a:p>
            <a:r>
              <a:rPr lang="en-US" dirty="0" smtClean="0"/>
              <a:t>It must END with end punctuation (a period, an exclamation mark or a question mark).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and Predicate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sentence is divided into subject and predicate. Here are some examples, with the subject in </a:t>
            </a:r>
            <a:r>
              <a:rPr lang="en-US" b="1" dirty="0" smtClean="0"/>
              <a:t>bold</a:t>
            </a:r>
            <a:r>
              <a:rPr lang="en-US" dirty="0" smtClean="0"/>
              <a:t> and the predicate in {braces}:</a:t>
            </a:r>
          </a:p>
          <a:p>
            <a:pPr lvl="1"/>
            <a:r>
              <a:rPr lang="en-US" b="1" dirty="0" smtClean="0"/>
              <a:t>Judy</a:t>
            </a:r>
            <a:r>
              <a:rPr lang="en-US" dirty="0" smtClean="0"/>
              <a:t> {jogs.}</a:t>
            </a:r>
          </a:p>
          <a:p>
            <a:pPr lvl="1"/>
            <a:r>
              <a:rPr lang="en-US" b="1" dirty="0" err="1" smtClean="0"/>
              <a:t>Mandeep</a:t>
            </a:r>
            <a:r>
              <a:rPr lang="en-US" b="1" dirty="0" smtClean="0"/>
              <a:t> and Michaela </a:t>
            </a:r>
            <a:r>
              <a:rPr lang="en-US" dirty="0" smtClean="0"/>
              <a:t>{hate Mr. </a:t>
            </a:r>
            <a:r>
              <a:rPr lang="en-US" dirty="0" err="1" smtClean="0"/>
              <a:t>Fedyna’s</a:t>
            </a:r>
            <a:r>
              <a:rPr lang="en-US" dirty="0" smtClean="0"/>
              <a:t> class.}</a:t>
            </a:r>
          </a:p>
          <a:p>
            <a:pPr lvl="1"/>
            <a:r>
              <a:rPr lang="en-US" b="1" dirty="0" smtClean="0"/>
              <a:t>Neither my mother nor I</a:t>
            </a:r>
            <a:r>
              <a:rPr lang="en-US" dirty="0" smtClean="0"/>
              <a:t> {like beets.}</a:t>
            </a:r>
          </a:p>
          <a:p>
            <a:pPr lvl="1"/>
            <a:r>
              <a:rPr lang="en-US" b="1" dirty="0" smtClean="0"/>
              <a:t>Everyone</a:t>
            </a:r>
            <a:r>
              <a:rPr lang="en-US" dirty="0" smtClean="0"/>
              <a:t> {goes to the Hamptons in the summer.}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Find the 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Locate the verb in the sentence (it could be an action verb or a linking verb), </a:t>
            </a:r>
          </a:p>
          <a:p>
            <a:r>
              <a:rPr lang="en-US" dirty="0" smtClean="0"/>
              <a:t>Then ask yourself, “Who?”</a:t>
            </a:r>
          </a:p>
          <a:p>
            <a:r>
              <a:rPr lang="en-US" dirty="0" smtClean="0"/>
              <a:t>The answer is the subject.</a:t>
            </a:r>
          </a:p>
          <a:p>
            <a:pPr lvl="1"/>
            <a:r>
              <a:rPr lang="en-US" dirty="0" smtClean="0"/>
              <a:t>Jogging down the street, I tripped on my shoelace.</a:t>
            </a:r>
          </a:p>
          <a:p>
            <a:pPr lvl="2"/>
            <a:r>
              <a:rPr lang="en-US" dirty="0" smtClean="0"/>
              <a:t>Verb: tripped. Who tripped? “I” did.</a:t>
            </a:r>
          </a:p>
          <a:p>
            <a:pPr lvl="2"/>
            <a:r>
              <a:rPr lang="en-US" dirty="0" smtClean="0"/>
              <a:t>“I” is the subject.</a:t>
            </a:r>
          </a:p>
          <a:p>
            <a:pPr lvl="1"/>
            <a:r>
              <a:rPr lang="en-US" dirty="0" smtClean="0"/>
              <a:t>Nobody on the soccer team swims.</a:t>
            </a:r>
          </a:p>
          <a:p>
            <a:pPr lvl="2"/>
            <a:r>
              <a:rPr lang="en-US" dirty="0" smtClean="0"/>
              <a:t>Verb: swims. Who swims? “Nobody on the soccer team” –so that’s your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Simple/Complete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complete subject is all of the words that are the subject, including adjectives and phrases that are part of the answer to “who?”.</a:t>
            </a:r>
          </a:p>
          <a:p>
            <a:r>
              <a:rPr lang="en-US" dirty="0" smtClean="0"/>
              <a:t>The simple subject is the noun or pronoun (occasionally more than one) that actually performs the action.</a:t>
            </a:r>
          </a:p>
          <a:p>
            <a:pPr lvl="1"/>
            <a:r>
              <a:rPr lang="en-US" dirty="0" smtClean="0"/>
              <a:t>Nobody on the soccer team swims</a:t>
            </a:r>
          </a:p>
          <a:p>
            <a:pPr lvl="2"/>
            <a:r>
              <a:rPr lang="en-US" dirty="0" smtClean="0"/>
              <a:t>Complete subject: Nobody on the soccer team</a:t>
            </a:r>
          </a:p>
          <a:p>
            <a:pPr lvl="2"/>
            <a:r>
              <a:rPr lang="en-US" dirty="0" smtClean="0"/>
              <a:t>Simple subject: Nobody</a:t>
            </a:r>
            <a:endParaRPr lang="en-US" dirty="0"/>
          </a:p>
          <a:p>
            <a:pPr lvl="1"/>
            <a:r>
              <a:rPr lang="en-US" dirty="0" smtClean="0"/>
              <a:t>The French exchange student, Rene, is bossy.</a:t>
            </a:r>
          </a:p>
          <a:p>
            <a:pPr lvl="2"/>
            <a:r>
              <a:rPr lang="en-US" dirty="0" smtClean="0"/>
              <a:t>Complete subject: The French exchange student, Rene</a:t>
            </a:r>
          </a:p>
          <a:p>
            <a:pPr lvl="2"/>
            <a:r>
              <a:rPr lang="en-US" dirty="0" smtClean="0"/>
              <a:t>Simple subject: student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Simple/Complete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Likewise, a complete predicate is the verb plus all the words that modify or give information about the verb.</a:t>
            </a:r>
          </a:p>
          <a:p>
            <a:r>
              <a:rPr lang="en-US" dirty="0" smtClean="0"/>
              <a:t>The simple predicate is just the verb itself.</a:t>
            </a:r>
          </a:p>
          <a:p>
            <a:pPr lvl="1"/>
            <a:r>
              <a:rPr lang="en-US" dirty="0" smtClean="0"/>
              <a:t>Jon has gone to the library three times this week.</a:t>
            </a:r>
          </a:p>
          <a:p>
            <a:pPr lvl="2"/>
            <a:r>
              <a:rPr lang="en-US" dirty="0" smtClean="0"/>
              <a:t>Complete predicate: has gone to the library three times this week</a:t>
            </a:r>
          </a:p>
          <a:p>
            <a:pPr lvl="2"/>
            <a:r>
              <a:rPr lang="en-US" dirty="0" smtClean="0"/>
              <a:t>Simple predicate: has gone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Subjects and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These are simple subjects and predicates that are made of more than one word. For example</a:t>
            </a:r>
          </a:p>
          <a:p>
            <a:pPr lvl="1"/>
            <a:r>
              <a:rPr lang="en-US" dirty="0" smtClean="0"/>
              <a:t>Her uncle and she visited the museum, walked for hours, and bought ice cream.</a:t>
            </a:r>
          </a:p>
          <a:p>
            <a:pPr lvl="2"/>
            <a:r>
              <a:rPr lang="en-US" dirty="0" smtClean="0"/>
              <a:t>Simple subject: uncle and she (noun and pronoun; they are both doing the action, and we got rid of extra information)</a:t>
            </a:r>
          </a:p>
          <a:p>
            <a:pPr lvl="2"/>
            <a:r>
              <a:rPr lang="en-US" dirty="0" smtClean="0"/>
              <a:t>Simple predicate: visited, walked and bought (the subject performed ALL THREE actions.</a:t>
            </a:r>
          </a:p>
          <a:p>
            <a:r>
              <a:rPr lang="en-US" dirty="0" smtClean="0"/>
              <a:t>Because each of these has more than one word, they are a compound subject and compound predicate.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 object follows a transitive verb. </a:t>
            </a:r>
          </a:p>
          <a:p>
            <a:pPr lvl="1"/>
            <a:r>
              <a:rPr lang="en-US" dirty="0" smtClean="0"/>
              <a:t>Remember that a transitive verb is a certain kind of action verb. (Episode I: Parts of Speech)</a:t>
            </a:r>
          </a:p>
          <a:p>
            <a:pPr lvl="1"/>
            <a:r>
              <a:rPr lang="en-US" dirty="0" smtClean="0"/>
              <a:t>Linking verbs cannot have direct objects.</a:t>
            </a:r>
          </a:p>
          <a:p>
            <a:pPr lvl="1"/>
            <a:r>
              <a:rPr lang="en-US" dirty="0" smtClean="0"/>
              <a:t>Intransitive verbs don’t have direct objects either.</a:t>
            </a:r>
          </a:p>
          <a:p>
            <a:r>
              <a:rPr lang="en-US" dirty="0" smtClean="0"/>
              <a:t>Direct Objects can be nouns, pronouns, phrases or clauses.</a:t>
            </a: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Direct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verb, and ask yourself “what?” or “who?”. The answer is the direct object.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/>
              <a:t>Ziggy</a:t>
            </a:r>
            <a:r>
              <a:rPr lang="en-US" dirty="0" smtClean="0"/>
              <a:t> kicked </a:t>
            </a:r>
            <a:r>
              <a:rPr lang="en-US" dirty="0" err="1" smtClean="0"/>
              <a:t>Chandpreet</a:t>
            </a:r>
            <a:r>
              <a:rPr lang="en-US" dirty="0" smtClean="0"/>
              <a:t> in the shin.</a:t>
            </a:r>
          </a:p>
          <a:p>
            <a:pPr lvl="2"/>
            <a:r>
              <a:rPr lang="en-US" dirty="0" smtClean="0"/>
              <a:t>Verb = kicked. Kicked who? </a:t>
            </a:r>
            <a:r>
              <a:rPr lang="en-US" dirty="0" err="1" smtClean="0"/>
              <a:t>Chandpreet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“</a:t>
            </a:r>
            <a:r>
              <a:rPr lang="en-US" dirty="0" err="1" smtClean="0"/>
              <a:t>Chandpreet</a:t>
            </a:r>
            <a:r>
              <a:rPr lang="en-US" dirty="0" smtClean="0"/>
              <a:t>” is the direct object.</a:t>
            </a:r>
          </a:p>
          <a:p>
            <a:pPr lvl="1"/>
            <a:r>
              <a:rPr lang="en-US" dirty="0" smtClean="0"/>
              <a:t>Barbra hates biting her fingernails.</a:t>
            </a:r>
          </a:p>
          <a:p>
            <a:pPr lvl="2"/>
            <a:r>
              <a:rPr lang="en-US" dirty="0" smtClean="0"/>
              <a:t>Verb = hates. Hates what? Biting her fingernails.</a:t>
            </a:r>
          </a:p>
          <a:p>
            <a:pPr lvl="2"/>
            <a:r>
              <a:rPr lang="en-US" dirty="0" smtClean="0"/>
              <a:t>“Biting her fingernails” is the direct object.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1076</Words>
  <Application>Microsoft Office PowerPoint</Application>
  <PresentationFormat>On-screen Show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Grammar for Grade 9</vt:lpstr>
      <vt:lpstr>What’s a Sentence?</vt:lpstr>
      <vt:lpstr>Subject and Predicate</vt:lpstr>
      <vt:lpstr>To Find the Subject</vt:lpstr>
      <vt:lpstr>Simple/Complete Subjects</vt:lpstr>
      <vt:lpstr>Simple/Complete Predicates</vt:lpstr>
      <vt:lpstr>Compound Subjects and Predicates</vt:lpstr>
      <vt:lpstr>Direct Object</vt:lpstr>
      <vt:lpstr>Finding the Direct Object</vt:lpstr>
      <vt:lpstr>One More Direct Object Bit</vt:lpstr>
      <vt:lpstr>Indirect Objects</vt:lpstr>
      <vt:lpstr>Indirect Object Examples</vt:lpstr>
      <vt:lpstr>Object Complements</vt:lpstr>
      <vt:lpstr>Object Complement Examples</vt:lpstr>
      <vt:lpstr>One More O.C. Example</vt:lpstr>
      <vt:lpstr>Subject Complements</vt:lpstr>
      <vt:lpstr>Another Subject Complement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9</dc:title>
  <dc:creator>User</dc:creator>
  <cp:lastModifiedBy>User</cp:lastModifiedBy>
  <cp:revision>9</cp:revision>
  <dcterms:created xsi:type="dcterms:W3CDTF">2013-08-16T01:31:31Z</dcterms:created>
  <dcterms:modified xsi:type="dcterms:W3CDTF">2013-09-02T08:06:14Z</dcterms:modified>
</cp:coreProperties>
</file>